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67" r:id="rId2"/>
  </p:sldIdLst>
  <p:sldSz cx="10058400" cy="7772400"/>
  <p:notesSz cx="6858000" cy="9144000"/>
  <p:defaultText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74">
          <p15:clr>
            <a:srgbClr val="A4A3A4"/>
          </p15:clr>
        </p15:guide>
        <p15:guide id="2" orient="horz" pos="865">
          <p15:clr>
            <a:srgbClr val="A4A3A4"/>
          </p15:clr>
        </p15:guide>
        <p15:guide id="3" pos="3168">
          <p15:clr>
            <a:srgbClr val="A4A3A4"/>
          </p15:clr>
        </p15:guide>
        <p15:guide id="4" orient="horz" pos="452">
          <p15:clr>
            <a:srgbClr val="A4A3A4"/>
          </p15:clr>
        </p15:guide>
        <p15:guide id="5" orient="horz" pos="4801">
          <p15:clr>
            <a:srgbClr val="A4A3A4"/>
          </p15:clr>
        </p15:guide>
        <p15:guide id="6" orient="horz" pos="1168">
          <p15:clr>
            <a:srgbClr val="A4A3A4"/>
          </p15:clr>
        </p15:guide>
        <p15:guide id="7" orient="horz" pos="2007">
          <p15:clr>
            <a:srgbClr val="A4A3A4"/>
          </p15:clr>
        </p15:guide>
        <p15:guide id="8" pos="3162">
          <p15:clr>
            <a:srgbClr val="A4A3A4"/>
          </p15:clr>
        </p15:guide>
        <p15:guide id="9" pos="2116">
          <p15:clr>
            <a:srgbClr val="A4A3A4"/>
          </p15:clr>
        </p15:guide>
        <p15:guide id="10" pos="42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B2"/>
    <a:srgbClr val="EDEDEE"/>
    <a:srgbClr val="DBDCDD"/>
    <a:srgbClr val="480016"/>
    <a:srgbClr val="58001C"/>
    <a:srgbClr val="E21836"/>
    <a:srgbClr val="FAAB18"/>
    <a:srgbClr val="711B00"/>
    <a:srgbClr val="B2CC34"/>
    <a:srgbClr val="444B0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1651" autoAdjust="0"/>
    <p:restoredTop sz="94681"/>
  </p:normalViewPr>
  <p:slideViewPr>
    <p:cSldViewPr snapToGrid="0">
      <p:cViewPr varScale="1">
        <p:scale>
          <a:sx n="101" d="100"/>
          <a:sy n="101" d="100"/>
        </p:scale>
        <p:origin x="2316" y="108"/>
      </p:cViewPr>
      <p:guideLst>
        <p:guide orient="horz" pos="1974"/>
        <p:guide orient="horz" pos="865"/>
        <p:guide pos="3168"/>
        <p:guide orient="horz" pos="452"/>
        <p:guide orient="horz" pos="4801"/>
        <p:guide orient="horz" pos="1168"/>
        <p:guide orient="horz" pos="2007"/>
        <p:guide pos="3162"/>
        <p:guide pos="2116"/>
        <p:guide pos="4232"/>
      </p:guideLst>
    </p:cSldViewPr>
  </p:slideViewPr>
  <p:notesTextViewPr>
    <p:cViewPr>
      <p:scale>
        <a:sx n="100" d="100"/>
        <a:sy n="100" d="100"/>
      </p:scale>
      <p:origin x="0" y="0"/>
    </p:cViewPr>
  </p:notesTextViewPr>
  <p:sorterViewPr>
    <p:cViewPr>
      <p:scale>
        <a:sx n="164" d="100"/>
        <a:sy n="164"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10" Type="http://schemas.openxmlformats.org/officeDocument/2006/relationships/customXml" Target="../customXml/item3.xml"/><Relationship Id="rId4" Type="http://schemas.openxmlformats.org/officeDocument/2006/relationships/presProps" Target="presProps.xml"/><Relationship Id="rId9"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A07AC6-EB34-4E52-AF01-85015AD83514}" type="datetimeFigureOut">
              <a:rPr lang="en-US" smtClean="0"/>
              <a:t>11/1/2023</a:t>
            </a:fld>
            <a:endParaRPr lang="en-US" dirty="0"/>
          </a:p>
        </p:txBody>
      </p:sp>
      <p:sp>
        <p:nvSpPr>
          <p:cNvPr id="4" name="Slide Image Placeholder 3"/>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B775C4-E62A-4F57-A9CE-A0B54E6F2EDA}" type="slidenum">
              <a:rPr lang="en-US" smtClean="0"/>
              <a:t>‹#›</a:t>
            </a:fld>
            <a:endParaRPr lang="en-US" dirty="0"/>
          </a:p>
        </p:txBody>
      </p:sp>
    </p:spTree>
    <p:extLst>
      <p:ext uri="{BB962C8B-B14F-4D97-AF65-F5344CB8AC3E}">
        <p14:creationId xmlns:p14="http://schemas.microsoft.com/office/powerpoint/2010/main" val="538087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7.jpe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eg"/><Relationship Id="rId7"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jpeg"/><Relationship Id="rId5" Type="http://schemas.microsoft.com/office/2007/relationships/hdphoto" Target="../media/hdphoto3.wdp"/><Relationship Id="rId4" Type="http://schemas.openxmlformats.org/officeDocument/2006/relationships/image" Target="../media/image9.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3.jpeg"/><Relationship Id="rId5" Type="http://schemas.microsoft.com/office/2007/relationships/hdphoto" Target="../media/hdphoto5.wdp"/><Relationship Id="rId4" Type="http://schemas.openxmlformats.org/officeDocument/2006/relationships/image" Target="../media/image12.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jpeg"/><Relationship Id="rId7" Type="http://schemas.microsoft.com/office/2007/relationships/hdphoto" Target="../media/hdphoto7.wdp"/><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6.jpeg"/><Relationship Id="rId5" Type="http://schemas.microsoft.com/office/2007/relationships/hdphoto" Target="../media/hdphoto6.wdp"/><Relationship Id="rId4" Type="http://schemas.openxmlformats.org/officeDocument/2006/relationships/image" Target="../media/image15.jpeg"/></Relationships>
</file>

<file path=ppt/slideLayouts/_rels/slideLayout6.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17.jpeg"/><Relationship Id="rId7"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9.wdp"/><Relationship Id="rId5" Type="http://schemas.openxmlformats.org/officeDocument/2006/relationships/image" Target="../media/image18.jpeg"/><Relationship Id="rId4" Type="http://schemas.microsoft.com/office/2007/relationships/hdphoto" Target="../media/hdphoto8.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elivering excellence_white">
    <p:spTree>
      <p:nvGrpSpPr>
        <p:cNvPr id="1" name=""/>
        <p:cNvGrpSpPr/>
        <p:nvPr/>
      </p:nvGrpSpPr>
      <p:grpSpPr>
        <a:xfrm>
          <a:off x="0" y="0"/>
          <a:ext cx="0" cy="0"/>
          <a:chOff x="0" y="0"/>
          <a:chExt cx="0" cy="0"/>
        </a:xfrm>
      </p:grpSpPr>
      <p:pic>
        <p:nvPicPr>
          <p:cNvPr id="14" name="Picture 2" descr="P:\My Documents\_in progress\_Projects\work in progress\102734_HR R&amp;A templates\Proof\Resized Images\42-22069073.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flipH="1">
            <a:off x="6718300" y="5253487"/>
            <a:ext cx="3340100" cy="251891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 descr="\\Ct.chevrontexaco.net\gil\USA-HOUSTON\CBRES-IDC\Team\Projects\102734\Working\Previous_Files\Final\Links\Resized Images\USA2006008_0814_NX_RefView_r_rev.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2907" r="17316"/>
          <a:stretch/>
        </p:blipFill>
        <p:spPr bwMode="auto">
          <a:xfrm>
            <a:off x="6718300" y="2628900"/>
            <a:ext cx="33401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t.chevrontexaco.net\gil\USA-HOUSTON\CBRES-IDC\Team\Projects\102734\Working\Previous_Files\Final\Links\Resized Images\THA2008004_1503_worker_DH_rev.jpg"/>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8540" r="11683"/>
          <a:stretch/>
        </p:blipFill>
        <p:spPr bwMode="auto">
          <a:xfrm>
            <a:off x="6718301" y="0"/>
            <a:ext cx="3340099" cy="25146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0" y="1854309"/>
            <a:ext cx="6718300" cy="1254189"/>
          </a:xfrm>
          <a:prstGeom prst="rect">
            <a:avLst/>
          </a:prstGeom>
        </p:spPr>
        <p:txBody>
          <a:bodyPr wrap="square">
            <a:spAutoFit/>
          </a:bodyPr>
          <a:lstStyle/>
          <a:p>
            <a:pPr lvl="0" algn="ctr"/>
            <a:r>
              <a:rPr lang="en-US" sz="1200" b="1" dirty="0">
                <a:solidFill>
                  <a:schemeClr val="accent1"/>
                </a:solidFill>
              </a:rPr>
              <a:t>chevron recognition &amp; award program</a:t>
            </a:r>
          </a:p>
          <a:p>
            <a:pPr lvl="0" algn="ctr">
              <a:lnSpc>
                <a:spcPct val="80000"/>
              </a:lnSpc>
              <a:spcBef>
                <a:spcPts val="900"/>
              </a:spcBef>
            </a:pPr>
            <a:r>
              <a:rPr lang="en-US" sz="4000" b="1" dirty="0">
                <a:solidFill>
                  <a:srgbClr val="0066B2"/>
                </a:solidFill>
              </a:rPr>
              <a:t>human energy award</a:t>
            </a:r>
          </a:p>
          <a:p>
            <a:pPr lvl="0" algn="ctr">
              <a:lnSpc>
                <a:spcPct val="100000"/>
              </a:lnSpc>
              <a:spcBef>
                <a:spcPts val="0"/>
              </a:spcBef>
            </a:pPr>
            <a:r>
              <a:rPr lang="en-US" sz="2400" b="0" dirty="0">
                <a:solidFill>
                  <a:srgbClr val="0066B2"/>
                </a:solidFill>
              </a:rPr>
              <a:t>for exceptional achievement</a:t>
            </a:r>
          </a:p>
        </p:txBody>
      </p:sp>
      <p:sp>
        <p:nvSpPr>
          <p:cNvPr id="24" name="Content Placeholder 23"/>
          <p:cNvSpPr>
            <a:spLocks noGrp="1"/>
          </p:cNvSpPr>
          <p:nvPr>
            <p:ph sz="quarter" idx="15" hasCustomPrompt="1"/>
          </p:nvPr>
        </p:nvSpPr>
        <p:spPr>
          <a:xfrm>
            <a:off x="0" y="3183155"/>
            <a:ext cx="6718301" cy="1964720"/>
          </a:xfrm>
        </p:spPr>
        <p:txBody>
          <a:bodyPr/>
          <a:lstStyle>
            <a:lvl1pPr marL="0" indent="1588">
              <a:buFont typeface="Arial"/>
              <a:buChar char="•"/>
              <a:defRPr>
                <a:solidFill>
                  <a:schemeClr val="bg2"/>
                </a:solidFill>
              </a:defRPr>
            </a:lvl1pPr>
            <a:lvl2pPr marL="0" indent="1588">
              <a:lnSpc>
                <a:spcPct val="80000"/>
              </a:lnSpc>
              <a:spcBef>
                <a:spcPts val="900"/>
              </a:spcBef>
              <a:spcAft>
                <a:spcPts val="0"/>
              </a:spcAft>
              <a:buFont typeface="Arial"/>
              <a:buChar char="•"/>
              <a:defRPr sz="5000" baseline="0">
                <a:solidFill>
                  <a:schemeClr val="bg2"/>
                </a:solidFill>
              </a:defRPr>
            </a:lvl2pPr>
            <a:lvl3pPr marL="0" indent="0">
              <a:spcBef>
                <a:spcPts val="800"/>
              </a:spcBef>
              <a:buFontTx/>
              <a:buNone/>
              <a:defRPr b="1">
                <a:solidFill>
                  <a:schemeClr val="bg2"/>
                </a:solidFill>
              </a:defRPr>
            </a:lvl3pPr>
            <a:lvl4pPr marL="0" indent="0">
              <a:spcBef>
                <a:spcPts val="600"/>
              </a:spcBef>
              <a:spcAft>
                <a:spcPts val="900"/>
              </a:spcAft>
              <a:buFontTx/>
              <a:buNone/>
              <a:defRPr sz="2400" b="1">
                <a:solidFill>
                  <a:schemeClr val="bg2"/>
                </a:solidFill>
              </a:defRPr>
            </a:lvl4pPr>
            <a:lvl5pPr marL="0" indent="0">
              <a:spcBef>
                <a:spcPts val="0"/>
              </a:spcBef>
              <a:buFontTx/>
              <a:buNone/>
              <a:defRPr>
                <a:solidFill>
                  <a:schemeClr val="bg2"/>
                </a:solidFill>
              </a:defRPr>
            </a:lvl5pPr>
          </a:lstStyle>
          <a:p>
            <a:pPr lvl="2"/>
            <a:r>
              <a:rPr lang="en-US" dirty="0"/>
              <a:t>presented to</a:t>
            </a:r>
          </a:p>
          <a:p>
            <a:pPr lvl="3"/>
            <a:r>
              <a:rPr lang="en-US" dirty="0"/>
              <a:t>Name</a:t>
            </a:r>
          </a:p>
          <a:p>
            <a:pPr lvl="4"/>
            <a:r>
              <a:rPr lang="en-US" dirty="0"/>
              <a:t>award for</a:t>
            </a:r>
          </a:p>
        </p:txBody>
      </p:sp>
      <p:pic>
        <p:nvPicPr>
          <p:cNvPr id="15" name="Picture 14" descr="HallmarkHE_R_vert_rgb.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621875" y="231476"/>
            <a:ext cx="1461822" cy="1326136"/>
          </a:xfrm>
          <a:prstGeom prst="rect">
            <a:avLst/>
          </a:prstGeom>
        </p:spPr>
      </p:pic>
    </p:spTree>
    <p:extLst>
      <p:ext uri="{BB962C8B-B14F-4D97-AF65-F5344CB8AC3E}">
        <p14:creationId xmlns:p14="http://schemas.microsoft.com/office/powerpoint/2010/main" val="1522089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elivering excellence_white">
    <p:spTree>
      <p:nvGrpSpPr>
        <p:cNvPr id="1" name=""/>
        <p:cNvGrpSpPr/>
        <p:nvPr/>
      </p:nvGrpSpPr>
      <p:grpSpPr>
        <a:xfrm>
          <a:off x="0" y="0"/>
          <a:ext cx="0" cy="0"/>
          <a:chOff x="0" y="0"/>
          <a:chExt cx="0" cy="0"/>
        </a:xfrm>
      </p:grpSpPr>
      <p:pic>
        <p:nvPicPr>
          <p:cNvPr id="2050" name="Picture 2" descr="P:\My Documents\_in progress\_Projects\work in progress\102734_HR R&amp;A templates\Proof\Resized Images\USA2005027_2207.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14872" t="46060" b="-1"/>
          <a:stretch/>
        </p:blipFill>
        <p:spPr bwMode="auto">
          <a:xfrm>
            <a:off x="6718301" y="-1"/>
            <a:ext cx="3340099" cy="25146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My Documents\_in progress\_Projects\work in progress\102734_HR R&amp;A templates\Proof\Resized Images\USA0222P01_512_RichmondRefinery.jpg"/>
          <p:cNvPicPr>
            <a:picLocks noChangeAspect="1" noChangeArrowheads="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6718300" y="2628900"/>
            <a:ext cx="3340100" cy="25146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0" y="1853927"/>
            <a:ext cx="6718300" cy="1254189"/>
          </a:xfrm>
          <a:prstGeom prst="rect">
            <a:avLst/>
          </a:prstGeom>
        </p:spPr>
        <p:txBody>
          <a:bodyPr wrap="square">
            <a:spAutoFit/>
          </a:bodyPr>
          <a:lstStyle/>
          <a:p>
            <a:pPr lvl="0" algn="ctr"/>
            <a:r>
              <a:rPr lang="en-US" sz="1200" b="1" dirty="0">
                <a:solidFill>
                  <a:schemeClr val="accent6"/>
                </a:solidFill>
              </a:rPr>
              <a:t>chevron recognition &amp; award program</a:t>
            </a:r>
          </a:p>
          <a:p>
            <a:pPr lvl="0" algn="ctr">
              <a:lnSpc>
                <a:spcPct val="80000"/>
              </a:lnSpc>
              <a:spcBef>
                <a:spcPts val="900"/>
              </a:spcBef>
            </a:pPr>
            <a:r>
              <a:rPr lang="en-US" sz="4000" b="1" dirty="0">
                <a:solidFill>
                  <a:schemeClr val="accent6"/>
                </a:solidFill>
              </a:rPr>
              <a:t>human energy award</a:t>
            </a:r>
          </a:p>
          <a:p>
            <a:pPr lvl="0" algn="ctr">
              <a:lnSpc>
                <a:spcPct val="100000"/>
              </a:lnSpc>
              <a:spcBef>
                <a:spcPts val="0"/>
              </a:spcBef>
            </a:pPr>
            <a:r>
              <a:rPr lang="en-US" sz="2400" b="0" dirty="0">
                <a:solidFill>
                  <a:schemeClr val="accent6"/>
                </a:solidFill>
              </a:rPr>
              <a:t>for everyday</a:t>
            </a:r>
            <a:r>
              <a:rPr lang="en-US" sz="2400" b="0" baseline="0" dirty="0">
                <a:solidFill>
                  <a:schemeClr val="accent6"/>
                </a:solidFill>
              </a:rPr>
              <a:t> excellence</a:t>
            </a:r>
            <a:endParaRPr lang="en-US" sz="2400" b="0" dirty="0">
              <a:solidFill>
                <a:schemeClr val="accent6"/>
              </a:solidFill>
            </a:endParaRPr>
          </a:p>
        </p:txBody>
      </p:sp>
      <p:sp>
        <p:nvSpPr>
          <p:cNvPr id="24" name="Content Placeholder 23"/>
          <p:cNvSpPr>
            <a:spLocks noGrp="1"/>
          </p:cNvSpPr>
          <p:nvPr>
            <p:ph sz="quarter" idx="15" hasCustomPrompt="1"/>
          </p:nvPr>
        </p:nvSpPr>
        <p:spPr>
          <a:xfrm>
            <a:off x="1" y="3184949"/>
            <a:ext cx="6718300" cy="1947660"/>
          </a:xfrm>
        </p:spPr>
        <p:txBody>
          <a:bodyPr/>
          <a:lstStyle>
            <a:lvl1pPr marL="0" indent="1588">
              <a:buFont typeface="Arial"/>
              <a:buChar char="•"/>
              <a:defRPr>
                <a:solidFill>
                  <a:schemeClr val="bg2"/>
                </a:solidFill>
              </a:defRPr>
            </a:lvl1pPr>
            <a:lvl2pPr marL="0" indent="1588">
              <a:lnSpc>
                <a:spcPct val="80000"/>
              </a:lnSpc>
              <a:spcBef>
                <a:spcPts val="900"/>
              </a:spcBef>
              <a:spcAft>
                <a:spcPts val="0"/>
              </a:spcAft>
              <a:buFont typeface="Arial"/>
              <a:buChar char="•"/>
              <a:defRPr sz="5000" baseline="0">
                <a:solidFill>
                  <a:schemeClr val="bg2"/>
                </a:solidFill>
              </a:defRPr>
            </a:lvl2pPr>
            <a:lvl3pPr marL="0" indent="0">
              <a:spcBef>
                <a:spcPts val="800"/>
              </a:spcBef>
              <a:buFontTx/>
              <a:buNone/>
              <a:defRPr b="1">
                <a:solidFill>
                  <a:schemeClr val="bg2"/>
                </a:solidFill>
              </a:defRPr>
            </a:lvl3pPr>
            <a:lvl4pPr marL="0" indent="0">
              <a:spcBef>
                <a:spcPts val="600"/>
              </a:spcBef>
              <a:spcAft>
                <a:spcPts val="900"/>
              </a:spcAft>
              <a:buFontTx/>
              <a:buNone/>
              <a:defRPr sz="2400" b="1">
                <a:solidFill>
                  <a:schemeClr val="bg2"/>
                </a:solidFill>
              </a:defRPr>
            </a:lvl4pPr>
            <a:lvl5pPr marL="0" indent="0">
              <a:spcBef>
                <a:spcPts val="0"/>
              </a:spcBef>
              <a:buFontTx/>
              <a:buNone/>
              <a:defRPr>
                <a:solidFill>
                  <a:schemeClr val="bg2"/>
                </a:solidFill>
              </a:defRPr>
            </a:lvl5pPr>
          </a:lstStyle>
          <a:p>
            <a:pPr lvl="2"/>
            <a:r>
              <a:rPr lang="en-US" dirty="0"/>
              <a:t>presented to</a:t>
            </a:r>
          </a:p>
          <a:p>
            <a:pPr lvl="3"/>
            <a:r>
              <a:rPr lang="en-US" dirty="0"/>
              <a:t>Name</a:t>
            </a:r>
          </a:p>
          <a:p>
            <a:pPr lvl="4"/>
            <a:r>
              <a:rPr lang="en-US" dirty="0"/>
              <a:t>award for</a:t>
            </a:r>
          </a:p>
        </p:txBody>
      </p:sp>
      <p:pic>
        <p:nvPicPr>
          <p:cNvPr id="15" name="Picture 14" descr="HallmarkHE_R_vert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21875" y="231476"/>
            <a:ext cx="1461822" cy="1326136"/>
          </a:xfrm>
          <a:prstGeom prst="rect">
            <a:avLst/>
          </a:prstGeom>
        </p:spPr>
      </p:pic>
      <p:pic>
        <p:nvPicPr>
          <p:cNvPr id="30" name="Picture 4" descr="\\Ct.chevrontexaco.net\gil\USA-HOUSTON\CBRES-IDC\Team\Projects\102734\Working\Previous_Files\Final\Links\Resized Images\23FX8428_rev.jpg"/>
          <p:cNvPicPr>
            <a:picLocks noChangeArrowheads="1"/>
          </p:cNvPicPr>
          <p:nvPr userDrawn="1"/>
        </p:nvPicPr>
        <p:blipFill rotWithShape="1">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4841" r="16807"/>
          <a:stretch/>
        </p:blipFill>
        <p:spPr bwMode="auto">
          <a:xfrm>
            <a:off x="6718301" y="5257800"/>
            <a:ext cx="3340099"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918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reating measurable value_white">
    <p:spTree>
      <p:nvGrpSpPr>
        <p:cNvPr id="1" name=""/>
        <p:cNvGrpSpPr/>
        <p:nvPr/>
      </p:nvGrpSpPr>
      <p:grpSpPr>
        <a:xfrm>
          <a:off x="0" y="0"/>
          <a:ext cx="0" cy="0"/>
          <a:chOff x="0" y="0"/>
          <a:chExt cx="0" cy="0"/>
        </a:xfrm>
      </p:grpSpPr>
      <p:sp>
        <p:nvSpPr>
          <p:cNvPr id="24" name="Content Placeholder 23"/>
          <p:cNvSpPr>
            <a:spLocks noGrp="1"/>
          </p:cNvSpPr>
          <p:nvPr>
            <p:ph sz="quarter" idx="15" hasCustomPrompt="1"/>
          </p:nvPr>
        </p:nvSpPr>
        <p:spPr>
          <a:xfrm>
            <a:off x="-1" y="3184915"/>
            <a:ext cx="6718301" cy="1947556"/>
          </a:xfrm>
        </p:spPr>
        <p:txBody>
          <a:bodyPr/>
          <a:lstStyle>
            <a:lvl1pPr marL="0" indent="1588">
              <a:buFont typeface="Arial"/>
              <a:buChar char="•"/>
              <a:defRPr>
                <a:solidFill>
                  <a:schemeClr val="bg2"/>
                </a:solidFill>
              </a:defRPr>
            </a:lvl1pPr>
            <a:lvl2pPr marL="0" indent="1588">
              <a:lnSpc>
                <a:spcPct val="80000"/>
              </a:lnSpc>
              <a:spcBef>
                <a:spcPts val="900"/>
              </a:spcBef>
              <a:spcAft>
                <a:spcPts val="0"/>
              </a:spcAft>
              <a:buFont typeface="Arial"/>
              <a:buChar char="•"/>
              <a:defRPr sz="5000" baseline="0">
                <a:solidFill>
                  <a:schemeClr val="bg2"/>
                </a:solidFill>
              </a:defRPr>
            </a:lvl2pPr>
            <a:lvl3pPr marL="0" indent="0">
              <a:spcBef>
                <a:spcPts val="800"/>
              </a:spcBef>
              <a:buFontTx/>
              <a:buNone/>
              <a:defRPr b="1">
                <a:solidFill>
                  <a:schemeClr val="bg2"/>
                </a:solidFill>
              </a:defRPr>
            </a:lvl3pPr>
            <a:lvl4pPr marL="0" indent="0">
              <a:spcBef>
                <a:spcPts val="600"/>
              </a:spcBef>
              <a:spcAft>
                <a:spcPts val="900"/>
              </a:spcAft>
              <a:buFontTx/>
              <a:buNone/>
              <a:defRPr sz="2400" b="1">
                <a:solidFill>
                  <a:schemeClr val="bg2"/>
                </a:solidFill>
              </a:defRPr>
            </a:lvl4pPr>
            <a:lvl5pPr marL="0" indent="0">
              <a:spcBef>
                <a:spcPts val="0"/>
              </a:spcBef>
              <a:buFontTx/>
              <a:buNone/>
              <a:defRPr>
                <a:solidFill>
                  <a:schemeClr val="bg2"/>
                </a:solidFill>
              </a:defRPr>
            </a:lvl5pPr>
          </a:lstStyle>
          <a:p>
            <a:pPr lvl="2"/>
            <a:r>
              <a:rPr lang="en-US" dirty="0"/>
              <a:t>presented to</a:t>
            </a:r>
          </a:p>
          <a:p>
            <a:pPr lvl="3"/>
            <a:r>
              <a:rPr lang="en-US" dirty="0"/>
              <a:t>Name</a:t>
            </a:r>
          </a:p>
          <a:p>
            <a:pPr lvl="4"/>
            <a:r>
              <a:rPr lang="en-US" dirty="0"/>
              <a:t>award for</a:t>
            </a:r>
          </a:p>
        </p:txBody>
      </p:sp>
      <p:pic>
        <p:nvPicPr>
          <p:cNvPr id="15" name="Picture 14" descr="HallmarkHE_R_vert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21875" y="231476"/>
            <a:ext cx="1461822" cy="1326136"/>
          </a:xfrm>
          <a:prstGeom prst="rect">
            <a:avLst/>
          </a:prstGeom>
        </p:spPr>
      </p:pic>
      <p:sp>
        <p:nvSpPr>
          <p:cNvPr id="20" name="Rectangle 19"/>
          <p:cNvSpPr/>
          <p:nvPr userDrawn="1"/>
        </p:nvSpPr>
        <p:spPr>
          <a:xfrm>
            <a:off x="0" y="1854200"/>
            <a:ext cx="6718300" cy="1254189"/>
          </a:xfrm>
          <a:prstGeom prst="rect">
            <a:avLst/>
          </a:prstGeom>
        </p:spPr>
        <p:txBody>
          <a:bodyPr wrap="square">
            <a:spAutoFit/>
          </a:bodyPr>
          <a:lstStyle/>
          <a:p>
            <a:pPr lvl="0" algn="ctr"/>
            <a:r>
              <a:rPr lang="en-US" sz="1200" b="1" dirty="0">
                <a:solidFill>
                  <a:schemeClr val="accent2"/>
                </a:solidFill>
              </a:rPr>
              <a:t>chevron recognition &amp; award program</a:t>
            </a:r>
          </a:p>
          <a:p>
            <a:pPr lvl="0" algn="ctr">
              <a:lnSpc>
                <a:spcPct val="80000"/>
              </a:lnSpc>
              <a:spcBef>
                <a:spcPts val="900"/>
              </a:spcBef>
            </a:pPr>
            <a:r>
              <a:rPr lang="en-US" sz="4000" b="1" dirty="0">
                <a:solidFill>
                  <a:schemeClr val="accent2"/>
                </a:solidFill>
              </a:rPr>
              <a:t>human energy</a:t>
            </a:r>
            <a:r>
              <a:rPr lang="en-US" sz="4000" b="1" baseline="0" dirty="0">
                <a:solidFill>
                  <a:schemeClr val="accent2"/>
                </a:solidFill>
              </a:rPr>
              <a:t> </a:t>
            </a:r>
            <a:r>
              <a:rPr lang="en-US" sz="4000" b="1" dirty="0">
                <a:solidFill>
                  <a:schemeClr val="accent2"/>
                </a:solidFill>
              </a:rPr>
              <a:t>award</a:t>
            </a:r>
          </a:p>
          <a:p>
            <a:pPr marL="0" marR="0" lvl="0" indent="0" algn="ctr" defTabSz="509412" rtl="0" eaLnBrk="1" fontAlgn="auto" latinLnBrk="0" hangingPunct="1">
              <a:lnSpc>
                <a:spcPct val="100000"/>
              </a:lnSpc>
              <a:spcBef>
                <a:spcPts val="0"/>
              </a:spcBef>
              <a:spcAft>
                <a:spcPts val="0"/>
              </a:spcAft>
              <a:buClrTx/>
              <a:buSzTx/>
              <a:buFontTx/>
              <a:buNone/>
              <a:tabLst/>
              <a:defRPr/>
            </a:pPr>
            <a:r>
              <a:rPr lang="en-US" sz="2400" b="0" dirty="0">
                <a:solidFill>
                  <a:schemeClr val="accent2"/>
                </a:solidFill>
              </a:rPr>
              <a:t>for creating measurable value</a:t>
            </a:r>
            <a:endParaRPr lang="en-US" sz="2400" dirty="0">
              <a:solidFill>
                <a:schemeClr val="accent2"/>
              </a:solidFill>
            </a:endParaRPr>
          </a:p>
        </p:txBody>
      </p:sp>
      <p:pic>
        <p:nvPicPr>
          <p:cNvPr id="14" name="Picture 2" descr="\\Ct.chevrontexaco.net\gil\USA-HOUSTON\CBRES-IDC\Team\Projects\102734\Working\Previous_Files\Final\Links\Resized Images\USA2003001_0811_Deepsea_SH_rev.jpg"/>
          <p:cNvPicPr>
            <a:picLocks noChangeArrowheads="1"/>
          </p:cNvPicPr>
          <p:nvPr userDrawn="1"/>
        </p:nvPicPr>
        <p:blipFill rotWithShape="1">
          <a:blip r:embed="rId3">
            <a:extLst>
              <a:ext uri="{28A0092B-C50C-407E-A947-70E740481C1C}">
                <a14:useLocalDpi xmlns:a14="http://schemas.microsoft.com/office/drawing/2010/main" val="0"/>
              </a:ext>
            </a:extLst>
          </a:blip>
          <a:srcRect l="16286" r="5364"/>
          <a:stretch/>
        </p:blipFill>
        <p:spPr bwMode="auto">
          <a:xfrm>
            <a:off x="6718301" y="2628900"/>
            <a:ext cx="33401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t.chevrontexaco.net\gil\USA-HOUSTON\CBRES-IDC\Team\Projects\102734\Working\Previous_Files\Final\Links\Resized Images\DS2_2852_rev.jpg"/>
          <p:cNvPicPr>
            <a:picLocks noChangeArrowheads="1"/>
          </p:cNvPicPr>
          <p:nvPr userDrawn="1"/>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15929" r="5719"/>
          <a:stretch/>
        </p:blipFill>
        <p:spPr bwMode="auto">
          <a:xfrm>
            <a:off x="6718301" y="0"/>
            <a:ext cx="33401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t.chevrontexaco.net\gil\USA-HOUSTON\CBRES-IDC\Team\Projects\102734\Working\Previous_Files\Final\Links\Resized Images\GettyImages_74579925_rev.jpg"/>
          <p:cNvPicPr>
            <a:picLocks noChangeAspect="1" noChangeArrowheads="1"/>
          </p:cNvPicPr>
          <p:nvPr userDrawn="1"/>
        </p:nvPicPr>
        <p:blipFill rotWithShape="1">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l="12751" r="7473"/>
          <a:stretch/>
        </p:blipFill>
        <p:spPr bwMode="auto">
          <a:xfrm>
            <a:off x="6718301" y="5257800"/>
            <a:ext cx="33401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708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eam achievement_white">
    <p:spTree>
      <p:nvGrpSpPr>
        <p:cNvPr id="1" name=""/>
        <p:cNvGrpSpPr/>
        <p:nvPr/>
      </p:nvGrpSpPr>
      <p:grpSpPr>
        <a:xfrm>
          <a:off x="0" y="0"/>
          <a:ext cx="0" cy="0"/>
          <a:chOff x="0" y="0"/>
          <a:chExt cx="0" cy="0"/>
        </a:xfrm>
      </p:grpSpPr>
      <p:pic>
        <p:nvPicPr>
          <p:cNvPr id="1027" name="Picture 3" descr="P:\My Documents\_in progress\_Projects\work in progress\102734_HR R&amp;A templates\Proof\Resized Images\idn2007056_0805_pipeline_LR.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6409" t="10362" r="10612" b="18516"/>
          <a:stretch/>
        </p:blipFill>
        <p:spPr bwMode="auto">
          <a:xfrm>
            <a:off x="6718300" y="2628900"/>
            <a:ext cx="3340100" cy="2514600"/>
          </a:xfrm>
          <a:prstGeom prst="rect">
            <a:avLst/>
          </a:prstGeom>
          <a:noFill/>
          <a:extLst>
            <a:ext uri="{909E8E84-426E-40DD-AFC4-6F175D3DCCD1}">
              <a14:hiddenFill xmlns:a14="http://schemas.microsoft.com/office/drawing/2010/main">
                <a:solidFill>
                  <a:srgbClr val="FFFFFF"/>
                </a:solidFill>
              </a14:hiddenFill>
            </a:ext>
          </a:extLst>
        </p:spPr>
      </p:pic>
      <p:sp>
        <p:nvSpPr>
          <p:cNvPr id="24" name="Content Placeholder 23"/>
          <p:cNvSpPr>
            <a:spLocks noGrp="1"/>
          </p:cNvSpPr>
          <p:nvPr>
            <p:ph sz="quarter" idx="15" hasCustomPrompt="1"/>
          </p:nvPr>
        </p:nvSpPr>
        <p:spPr>
          <a:xfrm>
            <a:off x="-1" y="3184915"/>
            <a:ext cx="6718301" cy="1947672"/>
          </a:xfrm>
        </p:spPr>
        <p:txBody>
          <a:bodyPr/>
          <a:lstStyle>
            <a:lvl1pPr marL="0" indent="1588">
              <a:buFont typeface="Arial"/>
              <a:buChar char="•"/>
              <a:defRPr>
                <a:solidFill>
                  <a:schemeClr val="bg2"/>
                </a:solidFill>
              </a:defRPr>
            </a:lvl1pPr>
            <a:lvl2pPr marL="0" indent="1588">
              <a:lnSpc>
                <a:spcPct val="80000"/>
              </a:lnSpc>
              <a:spcBef>
                <a:spcPts val="900"/>
              </a:spcBef>
              <a:spcAft>
                <a:spcPts val="0"/>
              </a:spcAft>
              <a:buFont typeface="Arial"/>
              <a:buChar char="•"/>
              <a:defRPr sz="5000" baseline="0">
                <a:solidFill>
                  <a:schemeClr val="bg2"/>
                </a:solidFill>
              </a:defRPr>
            </a:lvl2pPr>
            <a:lvl3pPr marL="0" indent="0">
              <a:spcBef>
                <a:spcPts val="800"/>
              </a:spcBef>
              <a:buFontTx/>
              <a:buNone/>
              <a:defRPr b="1">
                <a:solidFill>
                  <a:schemeClr val="bg2"/>
                </a:solidFill>
              </a:defRPr>
            </a:lvl3pPr>
            <a:lvl4pPr marL="0" indent="0">
              <a:spcBef>
                <a:spcPts val="600"/>
              </a:spcBef>
              <a:spcAft>
                <a:spcPts val="900"/>
              </a:spcAft>
              <a:buFontTx/>
              <a:buNone/>
              <a:defRPr sz="2400" b="1">
                <a:solidFill>
                  <a:schemeClr val="bg2"/>
                </a:solidFill>
              </a:defRPr>
            </a:lvl4pPr>
            <a:lvl5pPr marL="0" indent="0">
              <a:spcBef>
                <a:spcPts val="0"/>
              </a:spcBef>
              <a:buFontTx/>
              <a:buNone/>
              <a:defRPr>
                <a:solidFill>
                  <a:schemeClr val="bg2"/>
                </a:solidFill>
              </a:defRPr>
            </a:lvl5pPr>
          </a:lstStyle>
          <a:p>
            <a:pPr lvl="2"/>
            <a:r>
              <a:rPr lang="en-US" dirty="0"/>
              <a:t>presented to</a:t>
            </a:r>
          </a:p>
          <a:p>
            <a:pPr lvl="3"/>
            <a:r>
              <a:rPr lang="en-US" dirty="0"/>
              <a:t>Name</a:t>
            </a:r>
          </a:p>
          <a:p>
            <a:pPr lvl="4"/>
            <a:r>
              <a:rPr lang="en-US" dirty="0"/>
              <a:t>award for</a:t>
            </a:r>
          </a:p>
        </p:txBody>
      </p:sp>
      <p:pic>
        <p:nvPicPr>
          <p:cNvPr id="15" name="Picture 14" descr="HallmarkHE_R_vert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1875" y="231476"/>
            <a:ext cx="1461822" cy="1326136"/>
          </a:xfrm>
          <a:prstGeom prst="rect">
            <a:avLst/>
          </a:prstGeom>
        </p:spPr>
      </p:pic>
      <p:sp>
        <p:nvSpPr>
          <p:cNvPr id="20" name="Rectangle 19"/>
          <p:cNvSpPr/>
          <p:nvPr userDrawn="1"/>
        </p:nvSpPr>
        <p:spPr>
          <a:xfrm>
            <a:off x="0" y="1854200"/>
            <a:ext cx="6718300" cy="1254189"/>
          </a:xfrm>
          <a:prstGeom prst="rect">
            <a:avLst/>
          </a:prstGeom>
        </p:spPr>
        <p:txBody>
          <a:bodyPr wrap="square">
            <a:spAutoFit/>
          </a:bodyPr>
          <a:lstStyle/>
          <a:p>
            <a:pPr lvl="0" algn="ctr"/>
            <a:r>
              <a:rPr lang="en-US" sz="1200" b="1" dirty="0">
                <a:solidFill>
                  <a:schemeClr val="accent3"/>
                </a:solidFill>
              </a:rPr>
              <a:t>chevron recognition &amp; award program</a:t>
            </a:r>
          </a:p>
          <a:p>
            <a:pPr lvl="0" algn="ctr">
              <a:lnSpc>
                <a:spcPct val="80000"/>
              </a:lnSpc>
              <a:spcBef>
                <a:spcPts val="900"/>
              </a:spcBef>
            </a:pPr>
            <a:r>
              <a:rPr lang="en-US" sz="4000" b="1" dirty="0">
                <a:solidFill>
                  <a:schemeClr val="accent3"/>
                </a:solidFill>
              </a:rPr>
              <a:t>human energy</a:t>
            </a:r>
            <a:r>
              <a:rPr lang="en-US" sz="4000" b="1" baseline="0" dirty="0">
                <a:solidFill>
                  <a:schemeClr val="accent3"/>
                </a:solidFill>
              </a:rPr>
              <a:t> </a:t>
            </a:r>
            <a:r>
              <a:rPr lang="en-US" sz="4000" b="1" dirty="0">
                <a:solidFill>
                  <a:schemeClr val="accent3"/>
                </a:solidFill>
              </a:rPr>
              <a:t>award</a:t>
            </a:r>
          </a:p>
          <a:p>
            <a:pPr marL="0" marR="0" lvl="0" indent="0" algn="ctr" defTabSz="509412" rtl="0" eaLnBrk="1" fontAlgn="auto" latinLnBrk="0" hangingPunct="1">
              <a:lnSpc>
                <a:spcPct val="100000"/>
              </a:lnSpc>
              <a:spcBef>
                <a:spcPts val="0"/>
              </a:spcBef>
              <a:spcAft>
                <a:spcPts val="0"/>
              </a:spcAft>
              <a:buClrTx/>
              <a:buSzTx/>
              <a:buFontTx/>
              <a:buNone/>
              <a:tabLst/>
              <a:defRPr/>
            </a:pPr>
            <a:r>
              <a:rPr lang="en-US" sz="2400" b="0" dirty="0">
                <a:solidFill>
                  <a:schemeClr val="accent3"/>
                </a:solidFill>
              </a:rPr>
              <a:t>for team achievement</a:t>
            </a:r>
            <a:endParaRPr lang="en-US" sz="2400" dirty="0">
              <a:solidFill>
                <a:schemeClr val="accent3"/>
              </a:solidFill>
            </a:endParaRPr>
          </a:p>
        </p:txBody>
      </p:sp>
      <p:pic>
        <p:nvPicPr>
          <p:cNvPr id="22" name="Picture 4" descr="\\Ct.chevrontexaco.net\gil\USA-HOUSTON\CBRES-IDC\Team\Projects\102734\Working\Previous_Files\Final\Resized Images\Nigeria_DM_v3_rev.jpg"/>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8478" r="11746"/>
          <a:stretch/>
        </p:blipFill>
        <p:spPr bwMode="auto">
          <a:xfrm>
            <a:off x="6718300" y="0"/>
            <a:ext cx="33401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t.chevrontexaco.net\gil\USA-HOUSTON\CBRES-IDC\Team\Projects\102734\Working\Previous_Files\Final\Resized Images\23FX8257_rev.jp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0224"/>
          <a:stretch/>
        </p:blipFill>
        <p:spPr bwMode="auto">
          <a:xfrm>
            <a:off x="6718300" y="5257800"/>
            <a:ext cx="33401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332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ignificant contribution_white">
    <p:spTree>
      <p:nvGrpSpPr>
        <p:cNvPr id="1" name=""/>
        <p:cNvGrpSpPr/>
        <p:nvPr/>
      </p:nvGrpSpPr>
      <p:grpSpPr>
        <a:xfrm>
          <a:off x="0" y="0"/>
          <a:ext cx="0" cy="0"/>
          <a:chOff x="0" y="0"/>
          <a:chExt cx="0" cy="0"/>
        </a:xfrm>
      </p:grpSpPr>
      <p:sp>
        <p:nvSpPr>
          <p:cNvPr id="24" name="Content Placeholder 23"/>
          <p:cNvSpPr>
            <a:spLocks noGrp="1"/>
          </p:cNvSpPr>
          <p:nvPr>
            <p:ph sz="quarter" idx="15" hasCustomPrompt="1"/>
          </p:nvPr>
        </p:nvSpPr>
        <p:spPr>
          <a:xfrm>
            <a:off x="-1" y="3185404"/>
            <a:ext cx="6718301" cy="1947672"/>
          </a:xfrm>
        </p:spPr>
        <p:txBody>
          <a:bodyPr/>
          <a:lstStyle>
            <a:lvl1pPr marL="0" indent="1588">
              <a:buFont typeface="Arial"/>
              <a:buChar char="•"/>
              <a:defRPr>
                <a:solidFill>
                  <a:schemeClr val="bg2"/>
                </a:solidFill>
              </a:defRPr>
            </a:lvl1pPr>
            <a:lvl2pPr marL="0" indent="1588">
              <a:lnSpc>
                <a:spcPct val="80000"/>
              </a:lnSpc>
              <a:spcBef>
                <a:spcPts val="900"/>
              </a:spcBef>
              <a:spcAft>
                <a:spcPts val="0"/>
              </a:spcAft>
              <a:buFont typeface="Arial"/>
              <a:buChar char="•"/>
              <a:defRPr sz="5000" baseline="0">
                <a:solidFill>
                  <a:schemeClr val="bg2"/>
                </a:solidFill>
              </a:defRPr>
            </a:lvl2pPr>
            <a:lvl3pPr marL="0" indent="0">
              <a:spcBef>
                <a:spcPts val="800"/>
              </a:spcBef>
              <a:buFontTx/>
              <a:buNone/>
              <a:defRPr b="1">
                <a:solidFill>
                  <a:schemeClr val="bg2"/>
                </a:solidFill>
              </a:defRPr>
            </a:lvl3pPr>
            <a:lvl4pPr marL="0" indent="0">
              <a:spcBef>
                <a:spcPts val="600"/>
              </a:spcBef>
              <a:spcAft>
                <a:spcPts val="900"/>
              </a:spcAft>
              <a:buFontTx/>
              <a:buNone/>
              <a:defRPr sz="2400" b="1">
                <a:solidFill>
                  <a:schemeClr val="bg2"/>
                </a:solidFill>
              </a:defRPr>
            </a:lvl4pPr>
            <a:lvl5pPr marL="0" indent="0">
              <a:spcBef>
                <a:spcPts val="0"/>
              </a:spcBef>
              <a:buFontTx/>
              <a:buNone/>
              <a:defRPr>
                <a:solidFill>
                  <a:schemeClr val="bg2"/>
                </a:solidFill>
              </a:defRPr>
            </a:lvl5pPr>
          </a:lstStyle>
          <a:p>
            <a:pPr lvl="2"/>
            <a:r>
              <a:rPr lang="en-US" dirty="0"/>
              <a:t>presented to</a:t>
            </a:r>
          </a:p>
          <a:p>
            <a:pPr lvl="3"/>
            <a:r>
              <a:rPr lang="en-US" dirty="0"/>
              <a:t>Name</a:t>
            </a:r>
          </a:p>
          <a:p>
            <a:pPr lvl="4"/>
            <a:r>
              <a:rPr lang="en-US" dirty="0"/>
              <a:t>award for</a:t>
            </a:r>
          </a:p>
        </p:txBody>
      </p:sp>
      <p:pic>
        <p:nvPicPr>
          <p:cNvPr id="15" name="Picture 14" descr="HallmarkHE_R_vert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21875" y="231476"/>
            <a:ext cx="1461822" cy="1326136"/>
          </a:xfrm>
          <a:prstGeom prst="rect">
            <a:avLst/>
          </a:prstGeom>
        </p:spPr>
      </p:pic>
      <p:sp>
        <p:nvSpPr>
          <p:cNvPr id="20" name="Rectangle 19"/>
          <p:cNvSpPr/>
          <p:nvPr userDrawn="1"/>
        </p:nvSpPr>
        <p:spPr>
          <a:xfrm>
            <a:off x="0" y="1854200"/>
            <a:ext cx="6718300" cy="1254189"/>
          </a:xfrm>
          <a:prstGeom prst="rect">
            <a:avLst/>
          </a:prstGeom>
        </p:spPr>
        <p:txBody>
          <a:bodyPr wrap="square">
            <a:spAutoFit/>
          </a:bodyPr>
          <a:lstStyle/>
          <a:p>
            <a:pPr lvl="0" algn="ctr"/>
            <a:r>
              <a:rPr lang="en-US" sz="1200" b="1" dirty="0">
                <a:solidFill>
                  <a:schemeClr val="accent5"/>
                </a:solidFill>
              </a:rPr>
              <a:t>chevron recognition &amp; award program</a:t>
            </a:r>
          </a:p>
          <a:p>
            <a:pPr lvl="0" algn="ctr">
              <a:lnSpc>
                <a:spcPct val="80000"/>
              </a:lnSpc>
              <a:spcBef>
                <a:spcPts val="900"/>
              </a:spcBef>
            </a:pPr>
            <a:r>
              <a:rPr lang="en-US" sz="4000" b="1" dirty="0">
                <a:solidFill>
                  <a:schemeClr val="accent5"/>
                </a:solidFill>
              </a:rPr>
              <a:t>human energy</a:t>
            </a:r>
            <a:r>
              <a:rPr lang="en-US" sz="4000" b="1" baseline="0" dirty="0">
                <a:solidFill>
                  <a:schemeClr val="accent5"/>
                </a:solidFill>
              </a:rPr>
              <a:t> </a:t>
            </a:r>
            <a:r>
              <a:rPr lang="en-US" sz="4000" b="1" dirty="0">
                <a:solidFill>
                  <a:schemeClr val="accent5"/>
                </a:solidFill>
              </a:rPr>
              <a:t>award</a:t>
            </a:r>
          </a:p>
          <a:p>
            <a:pPr marL="0" marR="0" lvl="0" indent="0" algn="ctr" defTabSz="509412" rtl="0" eaLnBrk="1" fontAlgn="auto" latinLnBrk="0" hangingPunct="1">
              <a:lnSpc>
                <a:spcPct val="100000"/>
              </a:lnSpc>
              <a:spcBef>
                <a:spcPts val="0"/>
              </a:spcBef>
              <a:spcAft>
                <a:spcPts val="0"/>
              </a:spcAft>
              <a:buClrTx/>
              <a:buSzTx/>
              <a:buFontTx/>
              <a:buNone/>
              <a:tabLst/>
              <a:defRPr/>
            </a:pPr>
            <a:r>
              <a:rPr lang="en-US" sz="2400" b="0" dirty="0">
                <a:solidFill>
                  <a:schemeClr val="accent5"/>
                </a:solidFill>
              </a:rPr>
              <a:t>for significant contribution</a:t>
            </a:r>
            <a:endParaRPr lang="en-US" sz="2400" dirty="0">
              <a:solidFill>
                <a:schemeClr val="accent5"/>
              </a:solidFill>
            </a:endParaRPr>
          </a:p>
        </p:txBody>
      </p:sp>
      <p:pic>
        <p:nvPicPr>
          <p:cNvPr id="22" name="Picture 5" descr="\\Ct.chevrontexaco.net\gil\USA-HOUSTON\CBRES-IDC\Team\Projects\102734\Proof\Resized Images\USA2009005_0308_VizWall_rev.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10112" r="10112"/>
          <a:stretch/>
        </p:blipFill>
        <p:spPr bwMode="auto">
          <a:xfrm>
            <a:off x="6718300" y="5257800"/>
            <a:ext cx="33401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t.chevrontexaco.net\gil\USA-HOUSTON\CBRES-IDC\Team\Projects\102734\Proof\Resized Images\USA2007055_1020_pipes_rev.jpg"/>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4509" r="15714"/>
          <a:stretch/>
        </p:blipFill>
        <p:spPr bwMode="auto">
          <a:xfrm>
            <a:off x="6718300" y="2628901"/>
            <a:ext cx="33401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t.chevrontexaco.net\gil\USA-HOUSTON\CBRES-IDC\Team\Projects\102734\Proof\Resized Images\USA0122P01_200_Wolfcamp.jpg"/>
          <p:cNvPicPr>
            <a:picLocks noChangeAspect="1" noChangeArrowheads="1"/>
          </p:cNvPicPr>
          <p:nvPr userDrawn="1"/>
        </p:nvPicPr>
        <p:blipFill rotWithShape="1">
          <a:blip r:embed="rId6">
            <a:extLst>
              <a:ext uri="{BEBA8EAE-BF5A-486C-A8C5-ECC9F3942E4B}">
                <a14:imgProps xmlns:a14="http://schemas.microsoft.com/office/drawing/2010/main">
                  <a14:imgLayer r:embed="rId7">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5724" r="5724"/>
          <a:stretch/>
        </p:blipFill>
        <p:spPr bwMode="auto">
          <a:xfrm>
            <a:off x="6718300" y="1"/>
            <a:ext cx="33401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62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Outstanding performance_white">
    <p:spTree>
      <p:nvGrpSpPr>
        <p:cNvPr id="1" name=""/>
        <p:cNvGrpSpPr/>
        <p:nvPr/>
      </p:nvGrpSpPr>
      <p:grpSpPr>
        <a:xfrm>
          <a:off x="0" y="0"/>
          <a:ext cx="0" cy="0"/>
          <a:chOff x="0" y="0"/>
          <a:chExt cx="0" cy="0"/>
        </a:xfrm>
      </p:grpSpPr>
      <p:sp>
        <p:nvSpPr>
          <p:cNvPr id="24" name="Content Placeholder 23"/>
          <p:cNvSpPr>
            <a:spLocks noGrp="1"/>
          </p:cNvSpPr>
          <p:nvPr>
            <p:ph sz="quarter" idx="15" hasCustomPrompt="1"/>
          </p:nvPr>
        </p:nvSpPr>
        <p:spPr>
          <a:xfrm>
            <a:off x="-1" y="3184915"/>
            <a:ext cx="6718301" cy="1947672"/>
          </a:xfrm>
        </p:spPr>
        <p:txBody>
          <a:bodyPr/>
          <a:lstStyle>
            <a:lvl1pPr marL="0" indent="1588">
              <a:buFont typeface="Arial"/>
              <a:buChar char="•"/>
              <a:defRPr>
                <a:solidFill>
                  <a:schemeClr val="bg2"/>
                </a:solidFill>
              </a:defRPr>
            </a:lvl1pPr>
            <a:lvl2pPr marL="0" indent="1588">
              <a:lnSpc>
                <a:spcPct val="80000"/>
              </a:lnSpc>
              <a:spcBef>
                <a:spcPts val="900"/>
              </a:spcBef>
              <a:spcAft>
                <a:spcPts val="0"/>
              </a:spcAft>
              <a:buFont typeface="Arial"/>
              <a:buChar char="•"/>
              <a:defRPr sz="5000" baseline="0">
                <a:solidFill>
                  <a:schemeClr val="bg2"/>
                </a:solidFill>
              </a:defRPr>
            </a:lvl2pPr>
            <a:lvl3pPr marL="0" indent="0">
              <a:spcBef>
                <a:spcPts val="800"/>
              </a:spcBef>
              <a:buFontTx/>
              <a:buNone/>
              <a:defRPr b="1">
                <a:solidFill>
                  <a:schemeClr val="bg2"/>
                </a:solidFill>
              </a:defRPr>
            </a:lvl3pPr>
            <a:lvl4pPr marL="0" indent="0">
              <a:spcBef>
                <a:spcPts val="600"/>
              </a:spcBef>
              <a:spcAft>
                <a:spcPts val="900"/>
              </a:spcAft>
              <a:buFontTx/>
              <a:buNone/>
              <a:defRPr sz="2400" b="1">
                <a:solidFill>
                  <a:schemeClr val="bg2"/>
                </a:solidFill>
              </a:defRPr>
            </a:lvl4pPr>
            <a:lvl5pPr marL="0" indent="0">
              <a:spcBef>
                <a:spcPts val="0"/>
              </a:spcBef>
              <a:buFontTx/>
              <a:buNone/>
              <a:defRPr>
                <a:solidFill>
                  <a:schemeClr val="bg2"/>
                </a:solidFill>
              </a:defRPr>
            </a:lvl5pPr>
          </a:lstStyle>
          <a:p>
            <a:pPr lvl="2"/>
            <a:r>
              <a:rPr lang="en-US" dirty="0"/>
              <a:t>presented to</a:t>
            </a:r>
          </a:p>
          <a:p>
            <a:pPr lvl="3"/>
            <a:r>
              <a:rPr lang="en-US" dirty="0"/>
              <a:t>Name</a:t>
            </a:r>
          </a:p>
          <a:p>
            <a:pPr lvl="4"/>
            <a:r>
              <a:rPr lang="en-US" dirty="0"/>
              <a:t>award for</a:t>
            </a:r>
          </a:p>
        </p:txBody>
      </p:sp>
      <p:pic>
        <p:nvPicPr>
          <p:cNvPr id="15" name="Picture 14" descr="HallmarkHE_R_vert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21875" y="231476"/>
            <a:ext cx="1461822" cy="1326136"/>
          </a:xfrm>
          <a:prstGeom prst="rect">
            <a:avLst/>
          </a:prstGeom>
        </p:spPr>
      </p:pic>
      <p:sp>
        <p:nvSpPr>
          <p:cNvPr id="20" name="Rectangle 19"/>
          <p:cNvSpPr/>
          <p:nvPr userDrawn="1"/>
        </p:nvSpPr>
        <p:spPr>
          <a:xfrm>
            <a:off x="0" y="1852582"/>
            <a:ext cx="6718300" cy="1254189"/>
          </a:xfrm>
          <a:prstGeom prst="rect">
            <a:avLst/>
          </a:prstGeom>
        </p:spPr>
        <p:txBody>
          <a:bodyPr wrap="square">
            <a:spAutoFit/>
          </a:bodyPr>
          <a:lstStyle/>
          <a:p>
            <a:pPr lvl="0" algn="ctr"/>
            <a:r>
              <a:rPr lang="en-US" sz="1200" b="1" dirty="0">
                <a:solidFill>
                  <a:schemeClr val="accent4"/>
                </a:solidFill>
              </a:rPr>
              <a:t>chevron recognition &amp; award program</a:t>
            </a:r>
          </a:p>
          <a:p>
            <a:pPr lvl="0" algn="ctr">
              <a:lnSpc>
                <a:spcPct val="80000"/>
              </a:lnSpc>
              <a:spcBef>
                <a:spcPts val="900"/>
              </a:spcBef>
            </a:pPr>
            <a:r>
              <a:rPr lang="en-US" sz="4000" b="1" dirty="0">
                <a:solidFill>
                  <a:schemeClr val="accent4"/>
                </a:solidFill>
              </a:rPr>
              <a:t>human energy</a:t>
            </a:r>
            <a:r>
              <a:rPr lang="en-US" sz="4000" b="1" baseline="0" dirty="0">
                <a:solidFill>
                  <a:schemeClr val="accent4"/>
                </a:solidFill>
              </a:rPr>
              <a:t> </a:t>
            </a:r>
            <a:r>
              <a:rPr lang="en-US" sz="4000" b="1" dirty="0">
                <a:solidFill>
                  <a:schemeClr val="accent4"/>
                </a:solidFill>
              </a:rPr>
              <a:t>award</a:t>
            </a:r>
          </a:p>
          <a:p>
            <a:pPr marL="0" marR="0" lvl="0" indent="0" algn="ctr" defTabSz="509412" rtl="0" eaLnBrk="1" fontAlgn="auto" latinLnBrk="0" hangingPunct="1">
              <a:lnSpc>
                <a:spcPct val="100000"/>
              </a:lnSpc>
              <a:spcBef>
                <a:spcPts val="0"/>
              </a:spcBef>
              <a:spcAft>
                <a:spcPts val="0"/>
              </a:spcAft>
              <a:buClrTx/>
              <a:buSzTx/>
              <a:buFontTx/>
              <a:buNone/>
              <a:tabLst/>
              <a:defRPr/>
            </a:pPr>
            <a:r>
              <a:rPr lang="en-US" sz="2400" b="0" dirty="0">
                <a:solidFill>
                  <a:schemeClr val="accent4"/>
                </a:solidFill>
              </a:rPr>
              <a:t>for outstanding performance</a:t>
            </a:r>
            <a:endParaRPr lang="en-US" sz="2400" dirty="0">
              <a:solidFill>
                <a:schemeClr val="accent4"/>
              </a:solidFill>
            </a:endParaRPr>
          </a:p>
        </p:txBody>
      </p:sp>
      <p:pic>
        <p:nvPicPr>
          <p:cNvPr id="22" name="Picture 4" descr="\\Ct.chevrontexaco.net\gil\USA-HOUSTON\CBRES-IDC\Team\Projects\102734\Proof\Resized Images\USA2011016_4402_meeting_rev.jpg"/>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3684" r="6538"/>
          <a:stretch/>
        </p:blipFill>
        <p:spPr bwMode="auto">
          <a:xfrm>
            <a:off x="6718300" y="5257800"/>
            <a:ext cx="33401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t.chevrontexaco.net\gil\USA-HOUSTON\CBRES-IDC\Team\Projects\102734\Proof\Resized Images\GBR2011013_0308_Captain_rev.jpg"/>
          <p:cNvPicPr>
            <a:picLocks noChangeAspect="1" noChangeArrowheads="1"/>
          </p:cNvPicPr>
          <p:nvPr userDrawn="1"/>
        </p:nvPicPr>
        <p:blipFill rotWithShape="1">
          <a:blip r:embed="rId5">
            <a:extLst>
              <a:ext uri="{BEBA8EAE-BF5A-486C-A8C5-ECC9F3942E4B}">
                <a14:imgProps xmlns:a14="http://schemas.microsoft.com/office/drawing/2010/main">
                  <a14:imgLayer r:embed="rId6">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20222"/>
          <a:stretch/>
        </p:blipFill>
        <p:spPr bwMode="auto">
          <a:xfrm>
            <a:off x="6718301" y="2628900"/>
            <a:ext cx="33401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t.chevrontexaco.net\gil\USA-HOUSTON\CBRES-IDC\Team\Projects\102734\Proof\Resized Images\SGP2005005_1733_Workers_NH_rev.jpg"/>
          <p:cNvPicPr>
            <a:picLocks noChangeAspect="1" noChangeArrowheads="1"/>
          </p:cNvPicPr>
          <p:nvPr userDrawn="1"/>
        </p:nvPicPr>
        <p:blipFill rotWithShape="1">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r="20222"/>
          <a:stretch/>
        </p:blipFill>
        <p:spPr bwMode="auto">
          <a:xfrm>
            <a:off x="6718300" y="0"/>
            <a:ext cx="33401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9342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Title Placeholder 25"/>
          <p:cNvSpPr>
            <a:spLocks noGrp="1"/>
          </p:cNvSpPr>
          <p:nvPr>
            <p:ph type="title"/>
          </p:nvPr>
        </p:nvSpPr>
        <p:spPr>
          <a:xfrm>
            <a:off x="1600200" y="1589546"/>
            <a:ext cx="6858000" cy="1947969"/>
          </a:xfrm>
          <a:prstGeom prst="rect">
            <a:avLst/>
          </a:prstGeom>
        </p:spPr>
        <p:txBody>
          <a:bodyPr vert="horz" lIns="91440" tIns="45720" rIns="91440" bIns="45720" rtlCol="0" anchor="t">
            <a:noAutofit/>
          </a:bodyPr>
          <a:lstStyle/>
          <a:p>
            <a:r>
              <a:rPr lang="en-US" dirty="0"/>
              <a:t>award</a:t>
            </a:r>
            <a:br>
              <a:rPr lang="en-US" dirty="0"/>
            </a:br>
            <a:r>
              <a:rPr lang="en-US" dirty="0"/>
              <a:t>name</a:t>
            </a:r>
            <a:br>
              <a:rPr lang="en-US" dirty="0"/>
            </a:br>
            <a:r>
              <a:rPr lang="en-US" dirty="0"/>
              <a:t>goes here</a:t>
            </a:r>
          </a:p>
        </p:txBody>
      </p:sp>
      <p:sp>
        <p:nvSpPr>
          <p:cNvPr id="27" name="Text Placeholder 26"/>
          <p:cNvSpPr>
            <a:spLocks noGrp="1"/>
          </p:cNvSpPr>
          <p:nvPr>
            <p:ph type="body" idx="1"/>
          </p:nvPr>
        </p:nvSpPr>
        <p:spPr>
          <a:xfrm>
            <a:off x="1600200" y="3428427"/>
            <a:ext cx="6858000" cy="1270076"/>
          </a:xfrm>
          <a:prstGeom prst="rect">
            <a:avLst/>
          </a:prstGeom>
        </p:spPr>
        <p:txBody>
          <a:bodyPr vert="horz" lIns="91440" tIns="45720" rIns="91440" bIns="45720" rtlCol="0">
            <a:noAutofit/>
          </a:bodyPr>
          <a:lstStyle/>
          <a:p>
            <a:pPr lvl="0"/>
            <a:r>
              <a:rPr lang="en-US" dirty="0"/>
              <a:t>presented to</a:t>
            </a:r>
          </a:p>
          <a:p>
            <a:pPr lvl="1"/>
            <a:r>
              <a:rPr lang="en-US" dirty="0"/>
              <a:t>name</a:t>
            </a:r>
          </a:p>
          <a:p>
            <a:pPr lvl="2"/>
            <a:r>
              <a:rPr lang="en-US" dirty="0"/>
              <a:t>award for</a:t>
            </a:r>
          </a:p>
        </p:txBody>
      </p:sp>
    </p:spTree>
    <p:extLst>
      <p:ext uri="{BB962C8B-B14F-4D97-AF65-F5344CB8AC3E}">
        <p14:creationId xmlns:p14="http://schemas.microsoft.com/office/powerpoint/2010/main" val="2206225866"/>
      </p:ext>
    </p:extLst>
  </p:cSld>
  <p:clrMap bg1="lt1" tx1="dk1" bg2="lt2" tx2="dk2" accent1="accent1" accent2="accent2" accent3="accent3" accent4="accent4" accent5="accent5" accent6="accent6" hlink="hlink" folHlink="folHlink"/>
  <p:sldLayoutIdLst>
    <p:sldLayoutId id="2147483654" r:id="rId1"/>
    <p:sldLayoutId id="2147483679" r:id="rId2"/>
    <p:sldLayoutId id="2147483657" r:id="rId3"/>
    <p:sldLayoutId id="2147483659" r:id="rId4"/>
    <p:sldLayoutId id="2147483660" r:id="rId5"/>
    <p:sldLayoutId id="2147483661" r:id="rId6"/>
  </p:sldLayoutIdLst>
  <p:txStyles>
    <p:titleStyle>
      <a:lvl1pPr algn="ctr" defTabSz="509412" rtl="0" eaLnBrk="1" latinLnBrk="0" hangingPunct="1">
        <a:lnSpc>
          <a:spcPts val="4500"/>
        </a:lnSpc>
        <a:spcBef>
          <a:spcPct val="0"/>
        </a:spcBef>
        <a:buNone/>
        <a:defRPr sz="5000" b="1" kern="1200">
          <a:solidFill>
            <a:srgbClr val="009DD9"/>
          </a:solidFill>
          <a:latin typeface="+mj-lt"/>
          <a:ea typeface="+mj-ea"/>
          <a:cs typeface="+mj-cs"/>
        </a:defRPr>
      </a:lvl1pPr>
    </p:titleStyle>
    <p:bodyStyle>
      <a:lvl1pPr marL="0" indent="0" algn="ctr" defTabSz="509412" rtl="0" eaLnBrk="1" latinLnBrk="0" hangingPunct="1">
        <a:spcBef>
          <a:spcPts val="0"/>
        </a:spcBef>
        <a:buClr>
          <a:schemeClr val="bg1"/>
        </a:buClr>
        <a:buFont typeface="Arial"/>
        <a:buNone/>
        <a:defRPr sz="1200" b="1" kern="1200">
          <a:solidFill>
            <a:srgbClr val="009DD9"/>
          </a:solidFill>
          <a:latin typeface="+mn-lt"/>
          <a:ea typeface="+mn-ea"/>
          <a:cs typeface="+mn-cs"/>
        </a:defRPr>
      </a:lvl1pPr>
      <a:lvl2pPr marL="1588" indent="0" algn="ctr" defTabSz="509412" rtl="0" eaLnBrk="1" latinLnBrk="0" hangingPunct="1">
        <a:spcBef>
          <a:spcPts val="500"/>
        </a:spcBef>
        <a:spcAft>
          <a:spcPts val="1000"/>
        </a:spcAft>
        <a:buClr>
          <a:schemeClr val="bg1"/>
        </a:buClr>
        <a:buFont typeface="Arial"/>
        <a:buNone/>
        <a:defRPr sz="2400" b="1" kern="1200">
          <a:solidFill>
            <a:srgbClr val="009DD9"/>
          </a:solidFill>
          <a:latin typeface="+mn-lt"/>
          <a:ea typeface="+mn-ea"/>
          <a:cs typeface="+mn-cs"/>
        </a:defRPr>
      </a:lvl2pPr>
      <a:lvl3pPr marL="1588" indent="0" algn="ctr" defTabSz="509412" rtl="0" eaLnBrk="1" latinLnBrk="0" hangingPunct="1">
        <a:spcBef>
          <a:spcPts val="0"/>
        </a:spcBef>
        <a:buClr>
          <a:schemeClr val="bg1"/>
        </a:buClr>
        <a:buFont typeface="Arial"/>
        <a:buNone/>
        <a:defRPr sz="1200" kern="1200" baseline="0">
          <a:solidFill>
            <a:srgbClr val="009DD9"/>
          </a:solidFill>
          <a:latin typeface="+mn-lt"/>
          <a:ea typeface="+mn-ea"/>
          <a:cs typeface="+mn-cs"/>
        </a:defRPr>
      </a:lvl3pPr>
      <a:lvl4pPr marL="1588" indent="0" algn="ctr" defTabSz="509412" rtl="0" eaLnBrk="1" latinLnBrk="0" hangingPunct="1">
        <a:spcBef>
          <a:spcPts val="0"/>
        </a:spcBef>
        <a:buClr>
          <a:schemeClr val="bg1"/>
        </a:buClr>
        <a:buFont typeface="Arial"/>
        <a:buNone/>
        <a:defRPr sz="1200" kern="1200">
          <a:solidFill>
            <a:schemeClr val="tx1"/>
          </a:solidFill>
          <a:latin typeface="+mn-lt"/>
          <a:ea typeface="+mn-ea"/>
          <a:cs typeface="+mn-cs"/>
        </a:defRPr>
      </a:lvl4pPr>
      <a:lvl5pPr marL="1588" indent="0" algn="ctr" defTabSz="509412" rtl="0" eaLnBrk="1" latinLnBrk="0" hangingPunct="1">
        <a:spcBef>
          <a:spcPts val="0"/>
        </a:spcBef>
        <a:buClr>
          <a:schemeClr val="bg1"/>
        </a:buClr>
        <a:buFont typeface="Arial"/>
        <a:buNone/>
        <a:defRPr sz="1200" kern="1200">
          <a:solidFill>
            <a:schemeClr val="tx1"/>
          </a:solidFill>
          <a:latin typeface="+mn-lt"/>
          <a:ea typeface="+mn-ea"/>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5"/>
          </p:nvPr>
        </p:nvSpPr>
        <p:spPr/>
        <p:txBody>
          <a:bodyPr/>
          <a:lstStyle/>
          <a:p>
            <a:r>
              <a:rPr lang="en-US" dirty="0"/>
              <a:t>presented to</a:t>
            </a:r>
          </a:p>
          <a:p>
            <a:pPr lvl="3"/>
            <a:r>
              <a:rPr lang="en-US" dirty="0"/>
              <a:t>Naveen Angamuthu</a:t>
            </a:r>
          </a:p>
          <a:p>
            <a:pPr lvl="4"/>
            <a:r>
              <a:rPr lang="en-US" dirty="0"/>
              <a:t>We are very grateful for your outstanding work on the Digital Twin project in 2023. You have shown remarkable technical and professional skills in achieving some of the key goals, such as Asset Tag coverage, delta lake architecture and data pipeline improvements. Moreover, you took the initiative to assist with the Wiki development and architecture diagram. Thank you, Naveen, for your excellent performance and collaboration.</a:t>
            </a:r>
          </a:p>
        </p:txBody>
      </p:sp>
      <p:sp>
        <p:nvSpPr>
          <p:cNvPr id="7" name="Content Placeholder 6"/>
          <p:cNvSpPr txBox="1">
            <a:spLocks/>
          </p:cNvSpPr>
          <p:nvPr/>
        </p:nvSpPr>
        <p:spPr>
          <a:xfrm>
            <a:off x="1896110" y="6338463"/>
            <a:ext cx="2926080" cy="182880"/>
          </a:xfrm>
          <a:prstGeom prst="rect">
            <a:avLst/>
          </a:prstGeom>
        </p:spPr>
        <p:txBody>
          <a:bodyPr vert="horz" lIns="91440" tIns="45720" rIns="91440" bIns="45720" rtlCol="0" anchor="ctr">
            <a:noAutofit/>
          </a:bodyPr>
          <a:lstStyle>
            <a:lvl1pPr marL="0" indent="0" algn="ctr" defTabSz="509412" rtl="0" eaLnBrk="1" latinLnBrk="0" hangingPunct="1">
              <a:spcBef>
                <a:spcPts val="0"/>
              </a:spcBef>
              <a:buClr>
                <a:schemeClr val="bg1"/>
              </a:buClr>
              <a:buFont typeface="Arial"/>
              <a:buNone/>
              <a:defRPr sz="1200" b="1" kern="1200">
                <a:solidFill>
                  <a:srgbClr val="009DD9"/>
                </a:solidFill>
                <a:latin typeface="+mn-lt"/>
                <a:ea typeface="+mn-ea"/>
                <a:cs typeface="+mn-cs"/>
              </a:defRPr>
            </a:lvl1pPr>
            <a:lvl2pPr marL="1588" indent="0" algn="ctr" defTabSz="509412" rtl="0" eaLnBrk="1" latinLnBrk="0" hangingPunct="1">
              <a:spcBef>
                <a:spcPts val="500"/>
              </a:spcBef>
              <a:spcAft>
                <a:spcPts val="1000"/>
              </a:spcAft>
              <a:buClr>
                <a:schemeClr val="bg1"/>
              </a:buClr>
              <a:buFont typeface="Arial"/>
              <a:buNone/>
              <a:defRPr sz="2400" b="1" kern="1200">
                <a:solidFill>
                  <a:srgbClr val="009DD9"/>
                </a:solidFill>
                <a:latin typeface="+mn-lt"/>
                <a:ea typeface="+mn-ea"/>
                <a:cs typeface="+mn-cs"/>
              </a:defRPr>
            </a:lvl2pPr>
            <a:lvl3pPr marL="1588" indent="0" algn="ctr" defTabSz="509412" rtl="0" eaLnBrk="1" latinLnBrk="0" hangingPunct="1">
              <a:spcBef>
                <a:spcPts val="0"/>
              </a:spcBef>
              <a:buClr>
                <a:schemeClr val="bg1"/>
              </a:buClr>
              <a:buFont typeface="Arial"/>
              <a:buNone/>
              <a:defRPr sz="1200" kern="1200" baseline="0">
                <a:solidFill>
                  <a:srgbClr val="009DD9"/>
                </a:solidFill>
                <a:latin typeface="+mn-lt"/>
                <a:ea typeface="+mn-ea"/>
                <a:cs typeface="+mn-cs"/>
              </a:defRPr>
            </a:lvl3pPr>
            <a:lvl4pPr marL="1588" indent="0" algn="ctr" defTabSz="509412" rtl="0" eaLnBrk="1" latinLnBrk="0" hangingPunct="1">
              <a:spcBef>
                <a:spcPts val="0"/>
              </a:spcBef>
              <a:buClr>
                <a:schemeClr val="bg1"/>
              </a:buClr>
              <a:buFont typeface="Arial"/>
              <a:buNone/>
              <a:defRPr sz="1200" kern="1200">
                <a:solidFill>
                  <a:schemeClr val="tx1"/>
                </a:solidFill>
                <a:latin typeface="+mn-lt"/>
                <a:ea typeface="+mn-ea"/>
                <a:cs typeface="+mn-cs"/>
              </a:defRPr>
            </a:lvl4pPr>
            <a:lvl5pPr marL="1588" indent="0" algn="ctr" defTabSz="509412" rtl="0" eaLnBrk="1" latinLnBrk="0" hangingPunct="1">
              <a:spcBef>
                <a:spcPts val="0"/>
              </a:spcBef>
              <a:buClr>
                <a:schemeClr val="bg1"/>
              </a:buClr>
              <a:buFont typeface="Arial"/>
              <a:buNone/>
              <a:defRPr sz="1200" kern="1200">
                <a:solidFill>
                  <a:schemeClr val="tx1"/>
                </a:solidFill>
                <a:latin typeface="+mn-lt"/>
                <a:ea typeface="+mn-ea"/>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1000" b="0" dirty="0">
                <a:solidFill>
                  <a:schemeClr val="tx1"/>
                </a:solidFill>
              </a:rPr>
              <a:t>Rajiv Mehta</a:t>
            </a:r>
          </a:p>
        </p:txBody>
      </p:sp>
      <p:sp>
        <p:nvSpPr>
          <p:cNvPr id="8" name="Content Placeholder 7"/>
          <p:cNvSpPr txBox="1">
            <a:spLocks/>
          </p:cNvSpPr>
          <p:nvPr/>
        </p:nvSpPr>
        <p:spPr>
          <a:xfrm>
            <a:off x="1896110" y="6534904"/>
            <a:ext cx="2926080" cy="182880"/>
          </a:xfrm>
          <a:prstGeom prst="rect">
            <a:avLst/>
          </a:prstGeom>
        </p:spPr>
        <p:txBody>
          <a:bodyPr vert="horz" lIns="91440" tIns="45720" rIns="91440" bIns="45720" rtlCol="0" anchor="ctr">
            <a:noAutofit/>
          </a:bodyPr>
          <a:lstStyle>
            <a:lvl1pPr marL="0" indent="0" algn="ctr" defTabSz="509412" rtl="0" eaLnBrk="1" latinLnBrk="0" hangingPunct="1">
              <a:spcBef>
                <a:spcPts val="0"/>
              </a:spcBef>
              <a:buClr>
                <a:schemeClr val="bg1"/>
              </a:buClr>
              <a:buFont typeface="Arial"/>
              <a:buNone/>
              <a:defRPr sz="1200" b="1" kern="1200">
                <a:solidFill>
                  <a:srgbClr val="009DD9"/>
                </a:solidFill>
                <a:latin typeface="+mn-lt"/>
                <a:ea typeface="+mn-ea"/>
                <a:cs typeface="+mn-cs"/>
              </a:defRPr>
            </a:lvl1pPr>
            <a:lvl2pPr marL="1588" indent="0" algn="ctr" defTabSz="509412" rtl="0" eaLnBrk="1" latinLnBrk="0" hangingPunct="1">
              <a:spcBef>
                <a:spcPts val="500"/>
              </a:spcBef>
              <a:spcAft>
                <a:spcPts val="1000"/>
              </a:spcAft>
              <a:buClr>
                <a:schemeClr val="bg1"/>
              </a:buClr>
              <a:buFont typeface="Arial"/>
              <a:buNone/>
              <a:defRPr sz="2400" b="1" kern="1200">
                <a:solidFill>
                  <a:srgbClr val="009DD9"/>
                </a:solidFill>
                <a:latin typeface="+mn-lt"/>
                <a:ea typeface="+mn-ea"/>
                <a:cs typeface="+mn-cs"/>
              </a:defRPr>
            </a:lvl2pPr>
            <a:lvl3pPr marL="1588" indent="0" algn="ctr" defTabSz="509412" rtl="0" eaLnBrk="1" latinLnBrk="0" hangingPunct="1">
              <a:spcBef>
                <a:spcPts val="0"/>
              </a:spcBef>
              <a:buClr>
                <a:schemeClr val="bg1"/>
              </a:buClr>
              <a:buFont typeface="Arial"/>
              <a:buNone/>
              <a:defRPr sz="1200" kern="1200" baseline="0">
                <a:solidFill>
                  <a:srgbClr val="009DD9"/>
                </a:solidFill>
                <a:latin typeface="+mn-lt"/>
                <a:ea typeface="+mn-ea"/>
                <a:cs typeface="+mn-cs"/>
              </a:defRPr>
            </a:lvl3pPr>
            <a:lvl4pPr marL="1588" indent="0" algn="ctr" defTabSz="509412" rtl="0" eaLnBrk="1" latinLnBrk="0" hangingPunct="1">
              <a:spcBef>
                <a:spcPts val="0"/>
              </a:spcBef>
              <a:buClr>
                <a:schemeClr val="bg1"/>
              </a:buClr>
              <a:buFont typeface="Arial"/>
              <a:buNone/>
              <a:defRPr sz="1200" kern="1200">
                <a:solidFill>
                  <a:schemeClr val="tx1"/>
                </a:solidFill>
                <a:latin typeface="+mn-lt"/>
                <a:ea typeface="+mn-ea"/>
                <a:cs typeface="+mn-cs"/>
              </a:defRPr>
            </a:lvl4pPr>
            <a:lvl5pPr marL="1588" indent="0" algn="ctr" defTabSz="509412" rtl="0" eaLnBrk="1" latinLnBrk="0" hangingPunct="1">
              <a:spcBef>
                <a:spcPts val="0"/>
              </a:spcBef>
              <a:buClr>
                <a:schemeClr val="bg1"/>
              </a:buClr>
              <a:buFont typeface="Arial"/>
              <a:buNone/>
              <a:defRPr sz="1200" kern="1200">
                <a:solidFill>
                  <a:schemeClr val="tx1"/>
                </a:solidFill>
                <a:latin typeface="+mn-lt"/>
                <a:ea typeface="+mn-ea"/>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1000" b="0" dirty="0">
                <a:solidFill>
                  <a:schemeClr val="tx1"/>
                </a:solidFill>
              </a:rPr>
              <a:t>Principal Data Architect, Digital Twin</a:t>
            </a:r>
          </a:p>
        </p:txBody>
      </p:sp>
      <p:sp>
        <p:nvSpPr>
          <p:cNvPr id="9" name="Content Placeholder 8"/>
          <p:cNvSpPr txBox="1">
            <a:spLocks/>
          </p:cNvSpPr>
          <p:nvPr/>
        </p:nvSpPr>
        <p:spPr>
          <a:xfrm>
            <a:off x="1896110" y="6721020"/>
            <a:ext cx="2926080" cy="182880"/>
          </a:xfrm>
          <a:prstGeom prst="rect">
            <a:avLst/>
          </a:prstGeom>
        </p:spPr>
        <p:txBody>
          <a:bodyPr vert="horz" lIns="91440" tIns="45720" rIns="91440" bIns="45720" rtlCol="0" anchor="ctr">
            <a:noAutofit/>
          </a:bodyPr>
          <a:lstStyle>
            <a:lvl1pPr marL="0" indent="0" algn="ctr" defTabSz="509412" rtl="0" eaLnBrk="1" latinLnBrk="0" hangingPunct="1">
              <a:spcBef>
                <a:spcPts val="0"/>
              </a:spcBef>
              <a:buClr>
                <a:schemeClr val="bg1"/>
              </a:buClr>
              <a:buFont typeface="Arial"/>
              <a:buNone/>
              <a:defRPr sz="1200" b="1" kern="1200">
                <a:solidFill>
                  <a:srgbClr val="009DD9"/>
                </a:solidFill>
                <a:latin typeface="+mn-lt"/>
                <a:ea typeface="+mn-ea"/>
                <a:cs typeface="+mn-cs"/>
              </a:defRPr>
            </a:lvl1pPr>
            <a:lvl2pPr marL="1588" indent="0" algn="ctr" defTabSz="509412" rtl="0" eaLnBrk="1" latinLnBrk="0" hangingPunct="1">
              <a:spcBef>
                <a:spcPts val="500"/>
              </a:spcBef>
              <a:spcAft>
                <a:spcPts val="1000"/>
              </a:spcAft>
              <a:buClr>
                <a:schemeClr val="bg1"/>
              </a:buClr>
              <a:buFont typeface="Arial"/>
              <a:buNone/>
              <a:defRPr sz="2400" b="1" kern="1200">
                <a:solidFill>
                  <a:srgbClr val="009DD9"/>
                </a:solidFill>
                <a:latin typeface="+mn-lt"/>
                <a:ea typeface="+mn-ea"/>
                <a:cs typeface="+mn-cs"/>
              </a:defRPr>
            </a:lvl2pPr>
            <a:lvl3pPr marL="1588" indent="0" algn="ctr" defTabSz="509412" rtl="0" eaLnBrk="1" latinLnBrk="0" hangingPunct="1">
              <a:spcBef>
                <a:spcPts val="0"/>
              </a:spcBef>
              <a:buClr>
                <a:schemeClr val="bg1"/>
              </a:buClr>
              <a:buFont typeface="Arial"/>
              <a:buNone/>
              <a:defRPr sz="1200" kern="1200" baseline="0">
                <a:solidFill>
                  <a:srgbClr val="009DD9"/>
                </a:solidFill>
                <a:latin typeface="+mn-lt"/>
                <a:ea typeface="+mn-ea"/>
                <a:cs typeface="+mn-cs"/>
              </a:defRPr>
            </a:lvl3pPr>
            <a:lvl4pPr marL="1588" indent="0" algn="ctr" defTabSz="509412" rtl="0" eaLnBrk="1" latinLnBrk="0" hangingPunct="1">
              <a:spcBef>
                <a:spcPts val="0"/>
              </a:spcBef>
              <a:buClr>
                <a:schemeClr val="bg1"/>
              </a:buClr>
              <a:buFont typeface="Arial"/>
              <a:buNone/>
              <a:defRPr sz="1200" kern="1200">
                <a:solidFill>
                  <a:schemeClr val="tx1"/>
                </a:solidFill>
                <a:latin typeface="+mn-lt"/>
                <a:ea typeface="+mn-ea"/>
                <a:cs typeface="+mn-cs"/>
              </a:defRPr>
            </a:lvl4pPr>
            <a:lvl5pPr marL="1588" indent="0" algn="ctr" defTabSz="509412" rtl="0" eaLnBrk="1" latinLnBrk="0" hangingPunct="1">
              <a:spcBef>
                <a:spcPts val="0"/>
              </a:spcBef>
              <a:buClr>
                <a:schemeClr val="bg1"/>
              </a:buClr>
              <a:buFont typeface="Arial"/>
              <a:buNone/>
              <a:defRPr sz="1200" kern="1200">
                <a:solidFill>
                  <a:schemeClr val="tx1"/>
                </a:solidFill>
                <a:latin typeface="+mn-lt"/>
                <a:ea typeface="+mn-ea"/>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1000" b="0" dirty="0">
                <a:solidFill>
                  <a:schemeClr val="tx1"/>
                </a:solidFill>
              </a:rPr>
              <a:t>Nov 01, 2023</a:t>
            </a:r>
          </a:p>
        </p:txBody>
      </p:sp>
      <p:sp>
        <p:nvSpPr>
          <p:cNvPr id="10" name="Rectangle 9"/>
          <p:cNvSpPr/>
          <p:nvPr/>
        </p:nvSpPr>
        <p:spPr>
          <a:xfrm>
            <a:off x="0" y="6015186"/>
            <a:ext cx="6718300" cy="320040"/>
          </a:xfrm>
          <a:prstGeom prst="rect">
            <a:avLst/>
          </a:prstGeom>
        </p:spPr>
        <p:txBody>
          <a:bodyPr wrap="square" lIns="0" rIns="0">
            <a:noAutofit/>
          </a:bodyPr>
          <a:lstStyle/>
          <a:p>
            <a:pPr algn="ctr"/>
            <a:r>
              <a:rPr lang="en-US" sz="1200" b="1" dirty="0">
                <a:solidFill>
                  <a:schemeClr val="bg2"/>
                </a:solidFill>
              </a:rPr>
              <a:t>presented by</a:t>
            </a:r>
          </a:p>
        </p:txBody>
      </p:sp>
    </p:spTree>
    <p:extLst>
      <p:ext uri="{BB962C8B-B14F-4D97-AF65-F5344CB8AC3E}">
        <p14:creationId xmlns:p14="http://schemas.microsoft.com/office/powerpoint/2010/main" val="2258567047"/>
      </p:ext>
    </p:extLst>
  </p:cSld>
  <p:clrMapOvr>
    <a:masterClrMapping/>
  </p:clrMapOvr>
</p:sld>
</file>

<file path=ppt/theme/theme1.xml><?xml version="1.0" encoding="utf-8"?>
<a:theme xmlns:a="http://schemas.openxmlformats.org/drawingml/2006/main" name="Certificate_US_Landscape">
  <a:themeElements>
    <a:clrScheme name="chevron">
      <a:dk1>
        <a:sysClr val="windowText" lastClr="000000"/>
      </a:dk1>
      <a:lt1>
        <a:sysClr val="window" lastClr="FFFFFF"/>
      </a:lt1>
      <a:dk2>
        <a:srgbClr val="0B2D71"/>
      </a:dk2>
      <a:lt2>
        <a:srgbClr val="009DD9"/>
      </a:lt2>
      <a:accent1>
        <a:srgbClr val="0066B2"/>
      </a:accent1>
      <a:accent2>
        <a:srgbClr val="00708C"/>
      </a:accent2>
      <a:accent3>
        <a:srgbClr val="769231"/>
      </a:accent3>
      <a:accent4>
        <a:srgbClr val="97002E"/>
      </a:accent4>
      <a:accent5>
        <a:srgbClr val="E5601F"/>
      </a:accent5>
      <a:accent6>
        <a:srgbClr val="751269"/>
      </a:accent6>
      <a:hlink>
        <a:srgbClr val="009DD9"/>
      </a:hlink>
      <a:folHlink>
        <a:srgbClr val="0B2D7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A3E0"/>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ap="rnd" cmpd="sng">
          <a:solidFill>
            <a:schemeClr val="bg1">
              <a:lumMod val="75000"/>
            </a:schemeClr>
          </a:solidFill>
          <a:round/>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7" id="{1754AE8C-A375-C740-B1D1-B3674E44F1FF}" vid="{82C3170E-9364-7E46-849B-0C54D02AE5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04AF901191B1419E67F41BB8B4AD13" ma:contentTypeVersion="13" ma:contentTypeDescription="Create a new document." ma:contentTypeScope="" ma:versionID="dd33439b46d52efef7f56ac31b213c04">
  <xsd:schema xmlns:xsd="http://www.w3.org/2001/XMLSchema" xmlns:xs="http://www.w3.org/2001/XMLSchema" xmlns:p="http://schemas.microsoft.com/office/2006/metadata/properties" xmlns:ns2="ae0d57c4-e04c-4e41-9fe2-a1dffad34c50" xmlns:ns3="f6e0a6de-37e6-464b-b704-c574777a5499" targetNamespace="http://schemas.microsoft.com/office/2006/metadata/properties" ma:root="true" ma:fieldsID="c639cc44ad0ddf0f3b06660c789e02c3" ns2:_="" ns3:_="">
    <xsd:import namespace="ae0d57c4-e04c-4e41-9fe2-a1dffad34c50"/>
    <xsd:import namespace="f6e0a6de-37e6-464b-b704-c574777a549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0d57c4-e04c-4e41-9fe2-a1dffad34c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25a41b1-9a94-4e8a-88a3-c62a4f92b357"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6e0a6de-37e6-464b-b704-c574777a549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4ee07d9-d3ef-4515-b85e-27d671d2be73}" ma:internalName="TaxCatchAll" ma:showField="CatchAllData" ma:web="f6e0a6de-37e6-464b-b704-c574777a549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6e0a6de-37e6-464b-b704-c574777a5499" xsi:nil="true"/>
    <lcf76f155ced4ddcb4097134ff3c332f xmlns="ae0d57c4-e04c-4e41-9fe2-a1dffad34c5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FE82252-8B52-448D-B6E4-77856A569C10}"/>
</file>

<file path=customXml/itemProps2.xml><?xml version="1.0" encoding="utf-8"?>
<ds:datastoreItem xmlns:ds="http://schemas.openxmlformats.org/officeDocument/2006/customXml" ds:itemID="{E3563BB9-A621-42E0-9C98-FFA4BE11EE29}"/>
</file>

<file path=customXml/itemProps3.xml><?xml version="1.0" encoding="utf-8"?>
<ds:datastoreItem xmlns:ds="http://schemas.openxmlformats.org/officeDocument/2006/customXml" ds:itemID="{5ABF2C5D-749A-46AE-9E4E-2A0E1E12B328}"/>
</file>

<file path=docProps/app.xml><?xml version="1.0" encoding="utf-8"?>
<Properties xmlns="http://schemas.openxmlformats.org/officeDocument/2006/extended-properties" xmlns:vt="http://schemas.openxmlformats.org/officeDocument/2006/docPropsVTypes">
  <Template>Certificate_US_Landscape</Template>
  <TotalTime>562</TotalTime>
  <Words>92</Words>
  <Application>Microsoft Office PowerPoint</Application>
  <PresentationFormat>Custom</PresentationFormat>
  <Paragraphs>7</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Certificate_US_Landscape</vt:lpstr>
      <vt:lpstr>PowerPoint Presentation</vt:lpstr>
    </vt:vector>
  </TitlesOfParts>
  <Company>Chevron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KWONG</dc:creator>
  <cp:lastModifiedBy>Mehta, Rajiv</cp:lastModifiedBy>
  <cp:revision>75</cp:revision>
  <dcterms:created xsi:type="dcterms:W3CDTF">2016-06-10T16:15:09Z</dcterms:created>
  <dcterms:modified xsi:type="dcterms:W3CDTF">2023-11-01T20:25:32Z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e4db608-ddec-4a44-8ad7-7d5a79b7448e_Enabled">
    <vt:lpwstr>true</vt:lpwstr>
  </property>
  <property fmtid="{D5CDD505-2E9C-101B-9397-08002B2CF9AE}" pid="3" name="MSIP_Label_6e4db608-ddec-4a44-8ad7-7d5a79b7448e_SetDate">
    <vt:lpwstr>2023-11-01T20:24:37Z</vt:lpwstr>
  </property>
  <property fmtid="{D5CDD505-2E9C-101B-9397-08002B2CF9AE}" pid="4" name="MSIP_Label_6e4db608-ddec-4a44-8ad7-7d5a79b7448e_Method">
    <vt:lpwstr>Standard</vt:lpwstr>
  </property>
  <property fmtid="{D5CDD505-2E9C-101B-9397-08002B2CF9AE}" pid="5" name="MSIP_Label_6e4db608-ddec-4a44-8ad7-7d5a79b7448e_Name">
    <vt:lpwstr>Internal</vt:lpwstr>
  </property>
  <property fmtid="{D5CDD505-2E9C-101B-9397-08002B2CF9AE}" pid="6" name="MSIP_Label_6e4db608-ddec-4a44-8ad7-7d5a79b7448e_SiteId">
    <vt:lpwstr>fd799da1-bfc1-4234-a91c-72b3a1cb9e26</vt:lpwstr>
  </property>
  <property fmtid="{D5CDD505-2E9C-101B-9397-08002B2CF9AE}" pid="7" name="MSIP_Label_6e4db608-ddec-4a44-8ad7-7d5a79b7448e_ActionId">
    <vt:lpwstr>de72e18f-c574-4c38-99ed-57ddf3db7218</vt:lpwstr>
  </property>
  <property fmtid="{D5CDD505-2E9C-101B-9397-08002B2CF9AE}" pid="8" name="MSIP_Label_6e4db608-ddec-4a44-8ad7-7d5a79b7448e_ContentBits">
    <vt:lpwstr>0</vt:lpwstr>
  </property>
  <property fmtid="{D5CDD505-2E9C-101B-9397-08002B2CF9AE}" pid="9" name="ContentTypeId">
    <vt:lpwstr>0x010100D304AF901191B1419E67F41BB8B4AD13</vt:lpwstr>
  </property>
</Properties>
</file>